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9"/>
    <p:restoredTop sz="94697"/>
  </p:normalViewPr>
  <p:slideViewPr>
    <p:cSldViewPr snapToGrid="0" snapToObjects="1">
      <p:cViewPr varScale="1">
        <p:scale>
          <a:sx n="112" d="100"/>
          <a:sy n="112" d="100"/>
        </p:scale>
        <p:origin x="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8FDE-4FB5-6C4B-A607-A300DDD9AE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Senator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8A73B-43F0-6A45-9383-00CDFF7834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80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9EEA-A005-F448-A581-9BE48B2F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5223E-F16A-B441-BCF6-23272916BF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Feel free to ask me or your committee chair if you have any other questions!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7468-020A-7B47-B4A2-43F24D8EC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parliamentary procedure?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320E-1037-5845-9678-3B25AAD67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rules used to govern a meeting</a:t>
            </a:r>
          </a:p>
          <a:p>
            <a:r>
              <a:rPr lang="en-US" dirty="0"/>
              <a:t>Focuses on</a:t>
            </a:r>
          </a:p>
          <a:p>
            <a:pPr lvl="1"/>
            <a:r>
              <a:rPr lang="en-US" dirty="0"/>
              <a:t>Equality</a:t>
            </a:r>
          </a:p>
          <a:p>
            <a:pPr lvl="1"/>
            <a:r>
              <a:rPr lang="en-US" dirty="0"/>
              <a:t>Efficiency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5BF5-E137-9745-8231-3C0EED3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Parli</a:t>
            </a:r>
            <a:r>
              <a:rPr lang="en-US" dirty="0"/>
              <a:t> Pro in SGA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99089-8B4B-8945-A664-3A06C6E3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format used every week</a:t>
            </a:r>
          </a:p>
          <a:p>
            <a:r>
              <a:rPr lang="en-US" dirty="0"/>
              <a:t>Something to say?</a:t>
            </a:r>
          </a:p>
          <a:p>
            <a:pPr lvl="1"/>
            <a:r>
              <a:rPr lang="en-US" dirty="0"/>
              <a:t>Stand placard on end</a:t>
            </a:r>
          </a:p>
          <a:p>
            <a:pPr lvl="1"/>
            <a:r>
              <a:rPr lang="en-US" dirty="0"/>
              <a:t>Wait to be recognized</a:t>
            </a:r>
          </a:p>
          <a:p>
            <a:pPr lvl="1"/>
            <a:r>
              <a:rPr lang="en-US" dirty="0"/>
              <a:t>Say, “Thank you, Mr. Speaker.”</a:t>
            </a:r>
          </a:p>
          <a:p>
            <a:pPr lvl="1"/>
            <a:r>
              <a:rPr lang="en-US" dirty="0"/>
              <a:t>Ask question or make statement!</a:t>
            </a:r>
          </a:p>
        </p:txBody>
      </p:sp>
    </p:spTree>
    <p:extLst>
      <p:ext uri="{BB962C8B-B14F-4D97-AF65-F5344CB8AC3E}">
        <p14:creationId xmlns:p14="http://schemas.microsoft.com/office/powerpoint/2010/main" val="392090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70C4-6493-4E4E-A9B5-A177196E4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6311A-62D0-3A43-AB04-F4E68C7D2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is used to ask questions about a bill or resolution.</a:t>
            </a:r>
          </a:p>
          <a:p>
            <a:pPr lvl="1"/>
            <a:r>
              <a:rPr lang="en-US" dirty="0"/>
              <a:t>Example: Where will the money come from?</a:t>
            </a:r>
          </a:p>
          <a:p>
            <a:r>
              <a:rPr lang="en-US" dirty="0"/>
              <a:t>Debate is used to bring attention to the pros or cons of a bill, resolution, motion, etc.</a:t>
            </a:r>
          </a:p>
          <a:p>
            <a:pPr lvl="1"/>
            <a:r>
              <a:rPr lang="en-US" dirty="0"/>
              <a:t>MUST be only about what is being debated!</a:t>
            </a:r>
          </a:p>
          <a:p>
            <a:pPr lvl="1"/>
            <a:r>
              <a:rPr lang="en-US" dirty="0"/>
              <a:t>GOOD: This resolution is not relevant to the students of MSU.</a:t>
            </a:r>
          </a:p>
          <a:p>
            <a:pPr lvl="1"/>
            <a:r>
              <a:rPr lang="en-US" dirty="0"/>
              <a:t>BAD: It would be better if we did a resolution about XYZ instead. </a:t>
            </a:r>
          </a:p>
        </p:txBody>
      </p:sp>
    </p:spTree>
    <p:extLst>
      <p:ext uri="{BB962C8B-B14F-4D97-AF65-F5344CB8AC3E}">
        <p14:creationId xmlns:p14="http://schemas.microsoft.com/office/powerpoint/2010/main" val="144419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5FA3-8804-BF4A-A40F-56AEAFD1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of Senate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37DB80-4F1C-DE49-82F6-7C86C05B5B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436" y="1609160"/>
            <a:ext cx="9989127" cy="511638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053A2D-B669-2F4A-8AA2-5D4C923EE2B4}"/>
              </a:ext>
            </a:extLst>
          </p:cNvPr>
          <p:cNvSpPr txBox="1"/>
          <p:nvPr/>
        </p:nvSpPr>
        <p:spPr>
          <a:xfrm>
            <a:off x="7787703" y="3267801"/>
            <a:ext cx="3683860" cy="336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I. Gavel is rapped, meeting begins.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II. Outside speakers, feel free to ask questions at the end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III. If you found errors in last week’s minutes, raise your placard and point it out!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IV. Sit back and listen to reports</a:t>
            </a:r>
          </a:p>
        </p:txBody>
      </p:sp>
    </p:spTree>
    <p:extLst>
      <p:ext uri="{BB962C8B-B14F-4D97-AF65-F5344CB8AC3E}">
        <p14:creationId xmlns:p14="http://schemas.microsoft.com/office/powerpoint/2010/main" val="101796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23D6-94AC-454B-979C-5727D1A3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/>
              <a:t>Middle of Senate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486F00-B179-8B47-A4E6-A968786706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737" y="1834166"/>
            <a:ext cx="9753795" cy="502383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CB56C6-B345-1D49-BB7B-C2E8A0776AD7}"/>
              </a:ext>
            </a:extLst>
          </p:cNvPr>
          <p:cNvSpPr txBox="1"/>
          <p:nvPr/>
        </p:nvSpPr>
        <p:spPr>
          <a:xfrm>
            <a:off x="7595199" y="2104019"/>
            <a:ext cx="3683860" cy="294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V. More Reports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VI. Things started last week are continued here.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VII. Things are introduced here. Agenda items come first, then anything else senators have to introduce.</a:t>
            </a:r>
          </a:p>
        </p:txBody>
      </p:sp>
    </p:spTree>
    <p:extLst>
      <p:ext uri="{BB962C8B-B14F-4D97-AF65-F5344CB8AC3E}">
        <p14:creationId xmlns:p14="http://schemas.microsoft.com/office/powerpoint/2010/main" val="42922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21951-1AB1-B54C-953D-0C32F22E2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Senate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E5ABA1-BEDE-3D4C-B300-1C55458F5A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3075608"/>
            <a:ext cx="9746036" cy="215129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00FC70-34B6-044C-A0F7-92561098FD30}"/>
              </a:ext>
            </a:extLst>
          </p:cNvPr>
          <p:cNvSpPr txBox="1"/>
          <p:nvPr/>
        </p:nvSpPr>
        <p:spPr>
          <a:xfrm>
            <a:off x="6196140" y="3262448"/>
            <a:ext cx="4230217" cy="1703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VIII. If you have an announcement about your org, raise your placard.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IX. Speaker asks for motion to adjourn, hold up your placard if you want to.</a:t>
            </a:r>
          </a:p>
        </p:txBody>
      </p:sp>
    </p:spTree>
    <p:extLst>
      <p:ext uri="{BB962C8B-B14F-4D97-AF65-F5344CB8AC3E}">
        <p14:creationId xmlns:p14="http://schemas.microsoft.com/office/powerpoint/2010/main" val="136237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A596-C88A-6443-A232-6679A38B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F3109-E96E-2646-B329-36CD3BDC2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Campus-wide business</a:t>
            </a:r>
          </a:p>
          <a:p>
            <a:r>
              <a:rPr lang="en-US" dirty="0"/>
              <a:t>Week 1:</a:t>
            </a:r>
          </a:p>
          <a:p>
            <a:pPr lvl="1"/>
            <a:r>
              <a:rPr lang="en-US" dirty="0"/>
              <a:t>Introduced and read</a:t>
            </a:r>
          </a:p>
          <a:p>
            <a:pPr lvl="1"/>
            <a:r>
              <a:rPr lang="en-US" dirty="0"/>
              <a:t>Discussion (ask questions!)</a:t>
            </a:r>
          </a:p>
          <a:p>
            <a:r>
              <a:rPr lang="en-US" dirty="0"/>
              <a:t>Week 2:</a:t>
            </a:r>
          </a:p>
          <a:p>
            <a:pPr lvl="1"/>
            <a:r>
              <a:rPr lang="en-US" dirty="0"/>
              <a:t>Further Discussion</a:t>
            </a:r>
          </a:p>
          <a:p>
            <a:pPr lvl="1"/>
            <a:r>
              <a:rPr lang="en-US" dirty="0"/>
              <a:t>Debate </a:t>
            </a:r>
          </a:p>
          <a:p>
            <a:pPr lvl="1"/>
            <a:r>
              <a:rPr lang="en-US" dirty="0"/>
              <a:t>Vote</a:t>
            </a:r>
          </a:p>
        </p:txBody>
      </p:sp>
    </p:spTree>
    <p:extLst>
      <p:ext uri="{BB962C8B-B14F-4D97-AF65-F5344CB8AC3E}">
        <p14:creationId xmlns:p14="http://schemas.microsoft.com/office/powerpoint/2010/main" val="40348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A596-C88A-6443-A232-6679A38B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Senate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F3109-E96E-2646-B329-36CD3BDC2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Senate-wide business</a:t>
            </a:r>
          </a:p>
          <a:p>
            <a:r>
              <a:rPr lang="en-US" dirty="0"/>
              <a:t>Week 1:</a:t>
            </a:r>
          </a:p>
          <a:p>
            <a:pPr lvl="1"/>
            <a:r>
              <a:rPr lang="en-US" dirty="0"/>
              <a:t>Introduced and read</a:t>
            </a:r>
          </a:p>
          <a:p>
            <a:pPr lvl="1"/>
            <a:r>
              <a:rPr lang="en-US" dirty="0"/>
              <a:t>Discussion (ask questions!)</a:t>
            </a:r>
          </a:p>
          <a:p>
            <a:pPr lvl="1"/>
            <a:r>
              <a:rPr lang="en-US" dirty="0"/>
              <a:t>Debate</a:t>
            </a:r>
          </a:p>
          <a:p>
            <a:pPr lvl="1"/>
            <a:r>
              <a:rPr lang="en-US" dirty="0"/>
              <a:t>Vote</a:t>
            </a:r>
          </a:p>
        </p:txBody>
      </p:sp>
    </p:spTree>
    <p:extLst>
      <p:ext uri="{BB962C8B-B14F-4D97-AF65-F5344CB8AC3E}">
        <p14:creationId xmlns:p14="http://schemas.microsoft.com/office/powerpoint/2010/main" val="23804875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44</TotalTime>
  <Words>321</Words>
  <Application>Microsoft Macintosh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New Senator Orientation</vt:lpstr>
      <vt:lpstr>What is parliamentary procedure?</vt:lpstr>
      <vt:lpstr>Parli Pro in SGA</vt:lpstr>
      <vt:lpstr>Discussion and Debate</vt:lpstr>
      <vt:lpstr>Beginning of Senate</vt:lpstr>
      <vt:lpstr>Middle of Senate</vt:lpstr>
      <vt:lpstr>End of Senate</vt:lpstr>
      <vt:lpstr>General Bills</vt:lpstr>
      <vt:lpstr>Senate Bills</vt:lpstr>
      <vt:lpstr>Questions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Senator Orientation</dc:title>
  <dc:creator>Young, Kerri L</dc:creator>
  <cp:lastModifiedBy>Jordan, Cameron R</cp:lastModifiedBy>
  <cp:revision>4</cp:revision>
  <dcterms:created xsi:type="dcterms:W3CDTF">2018-09-28T20:49:59Z</dcterms:created>
  <dcterms:modified xsi:type="dcterms:W3CDTF">2018-10-04T19:04:27Z</dcterms:modified>
</cp:coreProperties>
</file>